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950075" cy="923607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3" roundtripDataSignature="AMtx7mh+GJncARhajyGlfzwIr7iHCFjWn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474" y="2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58575" y="692700"/>
            <a:ext cx="4633600" cy="3463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95000" y="4387125"/>
            <a:ext cx="5560050" cy="415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0" y="1154113"/>
            <a:ext cx="4156075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1:notes"/>
          <p:cNvSpPr txBox="1">
            <a:spLocks noGrp="1"/>
          </p:cNvSpPr>
          <p:nvPr>
            <p:ph type="body" idx="1"/>
          </p:nvPr>
        </p:nvSpPr>
        <p:spPr>
          <a:xfrm>
            <a:off x="695325" y="4445000"/>
            <a:ext cx="5559425" cy="3636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100"/>
              <a:buNone/>
            </a:pPr>
            <a:endParaRPr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bf91dfd55c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8575" y="692700"/>
            <a:ext cx="4633500" cy="3463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" name="Google Shape;150;g3bf91dfd55c_0_69:notes"/>
          <p:cNvSpPr txBox="1">
            <a:spLocks noGrp="1"/>
          </p:cNvSpPr>
          <p:nvPr>
            <p:ph type="body" idx="1"/>
          </p:nvPr>
        </p:nvSpPr>
        <p:spPr>
          <a:xfrm>
            <a:off x="695000" y="4387125"/>
            <a:ext cx="5560200" cy="41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95f5e1c2cc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8575" y="692700"/>
            <a:ext cx="4633500" cy="3463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9" name="Google Shape;159;g195f5e1c2cc_0_2:notes"/>
          <p:cNvSpPr txBox="1">
            <a:spLocks noGrp="1"/>
          </p:cNvSpPr>
          <p:nvPr>
            <p:ph type="body" idx="1"/>
          </p:nvPr>
        </p:nvSpPr>
        <p:spPr>
          <a:xfrm>
            <a:off x="695000" y="4387125"/>
            <a:ext cx="5560200" cy="41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0" y="1154113"/>
            <a:ext cx="4156075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p9:notes"/>
          <p:cNvSpPr txBox="1">
            <a:spLocks noGrp="1"/>
          </p:cNvSpPr>
          <p:nvPr>
            <p:ph type="body" idx="1"/>
          </p:nvPr>
        </p:nvSpPr>
        <p:spPr>
          <a:xfrm>
            <a:off x="695325" y="4445000"/>
            <a:ext cx="5559425" cy="3636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bda55421f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8575" y="692700"/>
            <a:ext cx="4633500" cy="3463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g3bda55421f3_0_0:notes"/>
          <p:cNvSpPr txBox="1">
            <a:spLocks noGrp="1"/>
          </p:cNvSpPr>
          <p:nvPr>
            <p:ph type="body" idx="1"/>
          </p:nvPr>
        </p:nvSpPr>
        <p:spPr>
          <a:xfrm>
            <a:off x="695000" y="4387125"/>
            <a:ext cx="5560200" cy="41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0" y="1154113"/>
            <a:ext cx="4156075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p10:notes"/>
          <p:cNvSpPr txBox="1">
            <a:spLocks noGrp="1"/>
          </p:cNvSpPr>
          <p:nvPr>
            <p:ph type="body" idx="1"/>
          </p:nvPr>
        </p:nvSpPr>
        <p:spPr>
          <a:xfrm>
            <a:off x="695325" y="4445000"/>
            <a:ext cx="5559425" cy="3636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0" y="1154113"/>
            <a:ext cx="4156075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11:notes"/>
          <p:cNvSpPr txBox="1">
            <a:spLocks noGrp="1"/>
          </p:cNvSpPr>
          <p:nvPr>
            <p:ph type="body" idx="1"/>
          </p:nvPr>
        </p:nvSpPr>
        <p:spPr>
          <a:xfrm>
            <a:off x="695325" y="4445000"/>
            <a:ext cx="5559425" cy="3636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2:notes"/>
          <p:cNvSpPr txBox="1">
            <a:spLocks noGrp="1"/>
          </p:cNvSpPr>
          <p:nvPr>
            <p:ph type="body" idx="1"/>
          </p:nvPr>
        </p:nvSpPr>
        <p:spPr>
          <a:xfrm>
            <a:off x="695000" y="4387125"/>
            <a:ext cx="5560050" cy="415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1" name="Google Shape;21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8575" y="692700"/>
            <a:ext cx="4633600" cy="3463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903e675dd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8575" y="692700"/>
            <a:ext cx="4633500" cy="3463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9" name="Google Shape;219;g1903e675dd2_0_0:notes"/>
          <p:cNvSpPr txBox="1">
            <a:spLocks noGrp="1"/>
          </p:cNvSpPr>
          <p:nvPr>
            <p:ph type="body" idx="1"/>
          </p:nvPr>
        </p:nvSpPr>
        <p:spPr>
          <a:xfrm>
            <a:off x="695000" y="4387125"/>
            <a:ext cx="5560200" cy="41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0" y="1154113"/>
            <a:ext cx="4156075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p2:notes"/>
          <p:cNvSpPr txBox="1">
            <a:spLocks noGrp="1"/>
          </p:cNvSpPr>
          <p:nvPr>
            <p:ph type="body" idx="1"/>
          </p:nvPr>
        </p:nvSpPr>
        <p:spPr>
          <a:xfrm>
            <a:off x="695325" y="4445000"/>
            <a:ext cx="5559425" cy="3636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0" y="1154113"/>
            <a:ext cx="4156075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3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14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</a:endParaRPr>
          </a:p>
        </p:txBody>
      </p:sp>
      <p:sp>
        <p:nvSpPr>
          <p:cNvPr id="87" name="Google Shape;87;p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bf91dfd55c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8575" y="692700"/>
            <a:ext cx="4633500" cy="3463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g3bf91dfd55c_0_4:notes"/>
          <p:cNvSpPr txBox="1">
            <a:spLocks noGrp="1"/>
          </p:cNvSpPr>
          <p:nvPr>
            <p:ph type="body" idx="1"/>
          </p:nvPr>
        </p:nvSpPr>
        <p:spPr>
          <a:xfrm>
            <a:off x="695000" y="4387125"/>
            <a:ext cx="5560200" cy="41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highlight>
                <a:srgbClr val="FFF2CC"/>
              </a:highlight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bf91dfd55c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8575" y="692700"/>
            <a:ext cx="4633500" cy="3463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g3bf91dfd55c_0_10:notes"/>
          <p:cNvSpPr txBox="1">
            <a:spLocks noGrp="1"/>
          </p:cNvSpPr>
          <p:nvPr>
            <p:ph type="body" idx="1"/>
          </p:nvPr>
        </p:nvSpPr>
        <p:spPr>
          <a:xfrm>
            <a:off x="695000" y="4387125"/>
            <a:ext cx="5560200" cy="41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bf91dfd55c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8575" y="692700"/>
            <a:ext cx="4633500" cy="3463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g3bf91dfd55c_0_27:notes"/>
          <p:cNvSpPr txBox="1">
            <a:spLocks noGrp="1"/>
          </p:cNvSpPr>
          <p:nvPr>
            <p:ph type="body" idx="1"/>
          </p:nvPr>
        </p:nvSpPr>
        <p:spPr>
          <a:xfrm>
            <a:off x="695000" y="4387125"/>
            <a:ext cx="5560200" cy="41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bf91dfd55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8575" y="692700"/>
            <a:ext cx="4633500" cy="3463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g3bf91dfd55c_0_39:notes"/>
          <p:cNvSpPr txBox="1">
            <a:spLocks noGrp="1"/>
          </p:cNvSpPr>
          <p:nvPr>
            <p:ph type="body" idx="1"/>
          </p:nvPr>
        </p:nvSpPr>
        <p:spPr>
          <a:xfrm>
            <a:off x="695000" y="4387125"/>
            <a:ext cx="5560200" cy="41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100"/>
              <a:buNone/>
            </a:pPr>
            <a:endParaRPr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bf91dfd55c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8575" y="692700"/>
            <a:ext cx="4633500" cy="3463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g3bf91dfd55c_0_47:notes"/>
          <p:cNvSpPr txBox="1">
            <a:spLocks noGrp="1"/>
          </p:cNvSpPr>
          <p:nvPr>
            <p:ph type="body" idx="1"/>
          </p:nvPr>
        </p:nvSpPr>
        <p:spPr>
          <a:xfrm>
            <a:off x="695000" y="4387125"/>
            <a:ext cx="5560200" cy="41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bf91dfd55c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8575" y="692700"/>
            <a:ext cx="4633500" cy="3463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g3bf91dfd55c_0_59:notes"/>
          <p:cNvSpPr txBox="1">
            <a:spLocks noGrp="1"/>
          </p:cNvSpPr>
          <p:nvPr>
            <p:ph type="body" idx="1"/>
          </p:nvPr>
        </p:nvSpPr>
        <p:spPr>
          <a:xfrm>
            <a:off x="695000" y="4387125"/>
            <a:ext cx="5560200" cy="41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14"/>
          <p:cNvSpPr txBox="1">
            <a:spLocks noGrp="1"/>
          </p:cNvSpPr>
          <p:nvPr>
            <p:ph type="ctrTitle"/>
          </p:nvPr>
        </p:nvSpPr>
        <p:spPr>
          <a:xfrm>
            <a:off x="685800" y="11430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subTitle" idx="1"/>
          </p:nvPr>
        </p:nvSpPr>
        <p:spPr>
          <a:xfrm>
            <a:off x="685800" y="2743200"/>
            <a:ext cx="7772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Verdana"/>
              <a:buNone/>
              <a:defRPr sz="3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A4A30"/>
              </a:buClr>
              <a:buSzPts val="1800"/>
              <a:buChar char="–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A4A30"/>
              </a:buClr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A4A30"/>
              </a:buClr>
              <a:buSzPts val="1800"/>
              <a:buChar char="–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A4A30"/>
              </a:buClr>
              <a:buSzPts val="1800"/>
              <a:buChar char="»"/>
              <a:defRPr/>
            </a:lvl5pPr>
            <a:lvl6pPr lvl="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A4A30"/>
              </a:buClr>
              <a:buSzPts val="1800"/>
              <a:buChar char="»"/>
              <a:defRPr/>
            </a:lvl6pPr>
            <a:lvl7pPr lvl="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A4A30"/>
              </a:buClr>
              <a:buSzPts val="1800"/>
              <a:buChar char="»"/>
              <a:defRPr/>
            </a:lvl7pPr>
            <a:lvl8pPr lvl="7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A4A30"/>
              </a:buClr>
              <a:buSzPts val="1800"/>
              <a:buChar char="»"/>
              <a:defRPr/>
            </a:lvl8pPr>
            <a:lvl9pPr lvl="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A4A30"/>
              </a:buClr>
              <a:buSzPts val="1800"/>
              <a:buChar char="»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3"/>
          <p:cNvSpPr txBox="1">
            <a:spLocks noGrp="1"/>
          </p:cNvSpPr>
          <p:nvPr>
            <p:ph type="title"/>
          </p:nvPr>
        </p:nvSpPr>
        <p:spPr>
          <a:xfrm>
            <a:off x="685800" y="1524000"/>
            <a:ext cx="7772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3"/>
          <p:cNvSpPr txBox="1">
            <a:spLocks noGrp="1"/>
          </p:cNvSpPr>
          <p:nvPr>
            <p:ph type="body" idx="1"/>
          </p:nvPr>
        </p:nvSpPr>
        <p:spPr>
          <a:xfrm rot="5400000">
            <a:off x="2590800" y="457200"/>
            <a:ext cx="3962400" cy="77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A4A3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A4A3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A4A3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A4A3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A4A3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A4A30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A4A30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A4A30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A4A30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59" name="Google Shape;59;p23"/>
          <p:cNvSpPr txBox="1">
            <a:spLocks noGrp="1"/>
          </p:cNvSpPr>
          <p:nvPr>
            <p:ph type="ftr" idx="11"/>
          </p:nvPr>
        </p:nvSpPr>
        <p:spPr>
          <a:xfrm>
            <a:off x="3657600" y="776288"/>
            <a:ext cx="4191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sldNum" idx="12"/>
          </p:nvPr>
        </p:nvSpPr>
        <p:spPr>
          <a:xfrm>
            <a:off x="7851775" y="776288"/>
            <a:ext cx="59372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4"/>
          <p:cNvSpPr txBox="1">
            <a:spLocks noGrp="1"/>
          </p:cNvSpPr>
          <p:nvPr>
            <p:ph type="title"/>
          </p:nvPr>
        </p:nvSpPr>
        <p:spPr>
          <a:xfrm rot="5400000">
            <a:off x="5086350" y="2952750"/>
            <a:ext cx="4800600" cy="19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4"/>
          <p:cNvSpPr txBox="1">
            <a:spLocks noGrp="1"/>
          </p:cNvSpPr>
          <p:nvPr>
            <p:ph type="body" idx="1"/>
          </p:nvPr>
        </p:nvSpPr>
        <p:spPr>
          <a:xfrm rot="5400000">
            <a:off x="1123950" y="1085850"/>
            <a:ext cx="4800600" cy="56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A4A3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A4A3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A4A3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A4A3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A4A3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A4A30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A4A30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A4A30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A4A30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64" name="Google Shape;64;p24"/>
          <p:cNvSpPr txBox="1">
            <a:spLocks noGrp="1"/>
          </p:cNvSpPr>
          <p:nvPr>
            <p:ph type="ftr" idx="11"/>
          </p:nvPr>
        </p:nvSpPr>
        <p:spPr>
          <a:xfrm>
            <a:off x="3657600" y="776288"/>
            <a:ext cx="4191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4"/>
          <p:cNvSpPr txBox="1">
            <a:spLocks noGrp="1"/>
          </p:cNvSpPr>
          <p:nvPr>
            <p:ph type="sldNum" idx="12"/>
          </p:nvPr>
        </p:nvSpPr>
        <p:spPr>
          <a:xfrm>
            <a:off x="7851775" y="776288"/>
            <a:ext cx="59372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5"/>
          <p:cNvSpPr txBox="1">
            <a:spLocks noGrp="1"/>
          </p:cNvSpPr>
          <p:nvPr>
            <p:ph type="title"/>
          </p:nvPr>
        </p:nvSpPr>
        <p:spPr>
          <a:xfrm>
            <a:off x="685800" y="1524000"/>
            <a:ext cx="7772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5"/>
          <p:cNvSpPr txBox="1">
            <a:spLocks noGrp="1"/>
          </p:cNvSpPr>
          <p:nvPr>
            <p:ph type="body" idx="1"/>
          </p:nvPr>
        </p:nvSpPr>
        <p:spPr>
          <a:xfrm>
            <a:off x="685800" y="2362200"/>
            <a:ext cx="77724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A4A3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A4A3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A4A3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A4A3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A4A3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A4A30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A4A30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A4A30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A4A30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6" name="Google Shape;16;p15"/>
          <p:cNvSpPr txBox="1">
            <a:spLocks noGrp="1"/>
          </p:cNvSpPr>
          <p:nvPr>
            <p:ph type="ftr" idx="11"/>
          </p:nvPr>
        </p:nvSpPr>
        <p:spPr>
          <a:xfrm>
            <a:off x="3657600" y="776288"/>
            <a:ext cx="4191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5"/>
          <p:cNvSpPr txBox="1">
            <a:spLocks noGrp="1"/>
          </p:cNvSpPr>
          <p:nvPr>
            <p:ph type="sldNum" idx="12"/>
          </p:nvPr>
        </p:nvSpPr>
        <p:spPr>
          <a:xfrm>
            <a:off x="7851775" y="776288"/>
            <a:ext cx="59372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A4A30"/>
              </a:buClr>
              <a:buSzPts val="2400"/>
              <a:buFont typeface="Verdana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A4A30"/>
              </a:buClr>
              <a:buSzPts val="2000"/>
              <a:buFont typeface="Verdana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A4A30"/>
              </a:buClr>
              <a:buSzPts val="1800"/>
              <a:buFont typeface="Verdana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A4A30"/>
              </a:buClr>
              <a:buSzPts val="1600"/>
              <a:buFont typeface="Verdana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A4A30"/>
              </a:buClr>
              <a:buSzPts val="1600"/>
              <a:buFont typeface="Verdana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A4A30"/>
              </a:buClr>
              <a:buSzPts val="1600"/>
              <a:buFont typeface="Verdana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A4A30"/>
              </a:buClr>
              <a:buSzPts val="1600"/>
              <a:buFont typeface="Verdana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A4A30"/>
              </a:buClr>
              <a:buSzPts val="1600"/>
              <a:buFont typeface="Verdana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A4A30"/>
              </a:buClr>
              <a:buSzPts val="1600"/>
              <a:buFont typeface="Verdana"/>
              <a:buNone/>
              <a:defRPr sz="1600" b="1"/>
            </a:lvl9pPr>
          </a:lstStyle>
          <a:p>
            <a:endParaRPr/>
          </a:p>
        </p:txBody>
      </p:sp>
      <p:sp>
        <p:nvSpPr>
          <p:cNvPr id="21" name="Google Shape;21;p1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A4A30"/>
              </a:buClr>
              <a:buSzPts val="2400"/>
              <a:buFont typeface="Verdana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A4A30"/>
              </a:buClr>
              <a:buSzPts val="2000"/>
              <a:buFont typeface="Verdana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A4A30"/>
              </a:buClr>
              <a:buSzPts val="1800"/>
              <a:buFont typeface="Verdana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A4A30"/>
              </a:buClr>
              <a:buSzPts val="1600"/>
              <a:buFont typeface="Verdana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A4A30"/>
              </a:buClr>
              <a:buSzPts val="1600"/>
              <a:buFont typeface="Verdana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A4A30"/>
              </a:buClr>
              <a:buSzPts val="1600"/>
              <a:buFont typeface="Verdana"/>
              <a:buChar char="»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A4A30"/>
              </a:buClr>
              <a:buSzPts val="1600"/>
              <a:buFont typeface="Verdana"/>
              <a:buChar char="»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A4A30"/>
              </a:buClr>
              <a:buSzPts val="1600"/>
              <a:buFont typeface="Verdana"/>
              <a:buChar char="»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A4A30"/>
              </a:buClr>
              <a:buSzPts val="1600"/>
              <a:buFont typeface="Verdana"/>
              <a:buChar char="»"/>
              <a:defRPr sz="1600"/>
            </a:lvl9pPr>
          </a:lstStyle>
          <a:p>
            <a:endParaRPr/>
          </a:p>
        </p:txBody>
      </p:sp>
      <p:sp>
        <p:nvSpPr>
          <p:cNvPr id="22" name="Google Shape;22;p1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A4A30"/>
              </a:buClr>
              <a:buSzPts val="2400"/>
              <a:buFont typeface="Verdana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A4A30"/>
              </a:buClr>
              <a:buSzPts val="2000"/>
              <a:buFont typeface="Verdana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A4A30"/>
              </a:buClr>
              <a:buSzPts val="1800"/>
              <a:buFont typeface="Verdana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A4A30"/>
              </a:buClr>
              <a:buSzPts val="1600"/>
              <a:buFont typeface="Verdana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A4A30"/>
              </a:buClr>
              <a:buSzPts val="1600"/>
              <a:buFont typeface="Verdana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A4A30"/>
              </a:buClr>
              <a:buSzPts val="1600"/>
              <a:buFont typeface="Verdana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A4A30"/>
              </a:buClr>
              <a:buSzPts val="1600"/>
              <a:buFont typeface="Verdana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A4A30"/>
              </a:buClr>
              <a:buSzPts val="1600"/>
              <a:buFont typeface="Verdana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A4A30"/>
              </a:buClr>
              <a:buSzPts val="1600"/>
              <a:buFont typeface="Verdana"/>
              <a:buNone/>
              <a:defRPr sz="1600" b="1"/>
            </a:lvl9pPr>
          </a:lstStyle>
          <a:p>
            <a:endParaRPr/>
          </a:p>
        </p:txBody>
      </p:sp>
      <p:sp>
        <p:nvSpPr>
          <p:cNvPr id="23" name="Google Shape;23;p1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A4A30"/>
              </a:buClr>
              <a:buSzPts val="2400"/>
              <a:buFont typeface="Verdana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A4A30"/>
              </a:buClr>
              <a:buSzPts val="2000"/>
              <a:buFont typeface="Verdana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A4A30"/>
              </a:buClr>
              <a:buSzPts val="1800"/>
              <a:buFont typeface="Verdana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A4A30"/>
              </a:buClr>
              <a:buSzPts val="1600"/>
              <a:buFont typeface="Verdana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A4A30"/>
              </a:buClr>
              <a:buSzPts val="1600"/>
              <a:buFont typeface="Verdana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A4A30"/>
              </a:buClr>
              <a:buSzPts val="1600"/>
              <a:buFont typeface="Verdana"/>
              <a:buChar char="»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A4A30"/>
              </a:buClr>
              <a:buSzPts val="1600"/>
              <a:buFont typeface="Verdana"/>
              <a:buChar char="»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A4A30"/>
              </a:buClr>
              <a:buSzPts val="1600"/>
              <a:buFont typeface="Verdana"/>
              <a:buChar char="»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A4A30"/>
              </a:buClr>
              <a:buSzPts val="1600"/>
              <a:buFont typeface="Verdana"/>
              <a:buChar char="»"/>
              <a:defRPr sz="1600"/>
            </a:lvl9pPr>
          </a:lstStyle>
          <a:p>
            <a:endParaRPr/>
          </a:p>
        </p:txBody>
      </p:sp>
      <p:sp>
        <p:nvSpPr>
          <p:cNvPr id="24" name="Google Shape;24;p16"/>
          <p:cNvSpPr txBox="1">
            <a:spLocks noGrp="1"/>
          </p:cNvSpPr>
          <p:nvPr>
            <p:ph type="ftr" idx="11"/>
          </p:nvPr>
        </p:nvSpPr>
        <p:spPr>
          <a:xfrm>
            <a:off x="3657600" y="776288"/>
            <a:ext cx="4191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6"/>
          <p:cNvSpPr txBox="1">
            <a:spLocks noGrp="1"/>
          </p:cNvSpPr>
          <p:nvPr>
            <p:ph type="sldNum" idx="12"/>
          </p:nvPr>
        </p:nvSpPr>
        <p:spPr>
          <a:xfrm>
            <a:off x="7851775" y="776288"/>
            <a:ext cx="59372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7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7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A4A30"/>
              </a:buClr>
              <a:buSzPts val="2000"/>
              <a:buFont typeface="Verdana"/>
              <a:buNone/>
              <a:defRPr sz="2000"/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A4A30"/>
              </a:buClr>
              <a:buSzPts val="1800"/>
              <a:buFont typeface="Verdana"/>
              <a:buNone/>
              <a:defRPr sz="1800"/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A4A30"/>
              </a:buClr>
              <a:buSzPts val="1600"/>
              <a:buFont typeface="Verdana"/>
              <a:buNone/>
              <a:defRPr sz="1600"/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4A4A30"/>
              </a:buClr>
              <a:buSzPts val="1400"/>
              <a:buFont typeface="Verdana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4A4A30"/>
              </a:buClr>
              <a:buSzPts val="1400"/>
              <a:buFont typeface="Verdana"/>
              <a:buNone/>
              <a:defRPr sz="1400"/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4A4A30"/>
              </a:buClr>
              <a:buSzPts val="1400"/>
              <a:buFont typeface="Verdana"/>
              <a:buNone/>
              <a:defRPr sz="1400"/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4A4A30"/>
              </a:buClr>
              <a:buSzPts val="1400"/>
              <a:buFont typeface="Verdana"/>
              <a:buNone/>
              <a:defRPr sz="1400"/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4A4A30"/>
              </a:buClr>
              <a:buSzPts val="1400"/>
              <a:buFont typeface="Verdana"/>
              <a:buNone/>
              <a:defRPr sz="1400"/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4A4A30"/>
              </a:buClr>
              <a:buSzPts val="1400"/>
              <a:buFont typeface="Verdana"/>
              <a:buNone/>
              <a:defRPr sz="1400"/>
            </a:lvl9pPr>
          </a:lstStyle>
          <a:p>
            <a:endParaRPr/>
          </a:p>
        </p:txBody>
      </p:sp>
      <p:sp>
        <p:nvSpPr>
          <p:cNvPr id="29" name="Google Shape;29;p17"/>
          <p:cNvSpPr txBox="1">
            <a:spLocks noGrp="1"/>
          </p:cNvSpPr>
          <p:nvPr>
            <p:ph type="ftr" idx="11"/>
          </p:nvPr>
        </p:nvSpPr>
        <p:spPr>
          <a:xfrm>
            <a:off x="3657600" y="776288"/>
            <a:ext cx="4191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7"/>
          <p:cNvSpPr txBox="1">
            <a:spLocks noGrp="1"/>
          </p:cNvSpPr>
          <p:nvPr>
            <p:ph type="sldNum" idx="12"/>
          </p:nvPr>
        </p:nvSpPr>
        <p:spPr>
          <a:xfrm>
            <a:off x="7851775" y="776288"/>
            <a:ext cx="59372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8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4A4A30"/>
              </a:buClr>
              <a:buSzPts val="3200"/>
              <a:buFont typeface="Verdana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A4A30"/>
              </a:buClr>
              <a:buSzPts val="2800"/>
              <a:buFont typeface="Verdana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A4A30"/>
              </a:buClr>
              <a:buSzPts val="2400"/>
              <a:buFont typeface="Verdana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A4A30"/>
              </a:buClr>
              <a:buSzPts val="2000"/>
              <a:buFont typeface="Verdana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A4A30"/>
              </a:buClr>
              <a:buSzPts val="2000"/>
              <a:buFont typeface="Verdana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A4A30"/>
              </a:buClr>
              <a:buSzPts val="2000"/>
              <a:buFont typeface="Verdana"/>
              <a:buChar char="»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A4A30"/>
              </a:buClr>
              <a:buSzPts val="2000"/>
              <a:buFont typeface="Verdana"/>
              <a:buChar char="»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A4A30"/>
              </a:buClr>
              <a:buSzPts val="2000"/>
              <a:buFont typeface="Verdana"/>
              <a:buChar char="»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A4A30"/>
              </a:buClr>
              <a:buSzPts val="2000"/>
              <a:buFont typeface="Verdana"/>
              <a:buChar char="»"/>
              <a:defRPr sz="2000"/>
            </a:lvl9pPr>
          </a:lstStyle>
          <a:p>
            <a:endParaRPr/>
          </a:p>
        </p:txBody>
      </p:sp>
      <p:sp>
        <p:nvSpPr>
          <p:cNvPr id="34" name="Google Shape;34;p1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4A4A30"/>
              </a:buClr>
              <a:buSzPts val="1400"/>
              <a:buFont typeface="Verdana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4A4A30"/>
              </a:buClr>
              <a:buSzPts val="1200"/>
              <a:buFont typeface="Verdana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4A4A30"/>
              </a:buClr>
              <a:buSzPts val="1000"/>
              <a:buFont typeface="Verdana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4A4A30"/>
              </a:buClr>
              <a:buSzPts val="900"/>
              <a:buFont typeface="Verdana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4A4A30"/>
              </a:buClr>
              <a:buSzPts val="900"/>
              <a:buFont typeface="Verdana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4A4A30"/>
              </a:buClr>
              <a:buSzPts val="900"/>
              <a:buFont typeface="Verdana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4A4A30"/>
              </a:buClr>
              <a:buSzPts val="900"/>
              <a:buFont typeface="Verdana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4A4A30"/>
              </a:buClr>
              <a:buSzPts val="900"/>
              <a:buFont typeface="Verdana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4A4A30"/>
              </a:buClr>
              <a:buSzPts val="900"/>
              <a:buFont typeface="Verdana"/>
              <a:buNone/>
              <a:defRPr sz="900"/>
            </a:lvl9pPr>
          </a:lstStyle>
          <a:p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ftr" idx="11"/>
          </p:nvPr>
        </p:nvSpPr>
        <p:spPr>
          <a:xfrm>
            <a:off x="3657600" y="776288"/>
            <a:ext cx="4191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8"/>
          <p:cNvSpPr txBox="1">
            <a:spLocks noGrp="1"/>
          </p:cNvSpPr>
          <p:nvPr>
            <p:ph type="sldNum" idx="12"/>
          </p:nvPr>
        </p:nvSpPr>
        <p:spPr>
          <a:xfrm>
            <a:off x="7851775" y="776288"/>
            <a:ext cx="59372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9"/>
          <p:cNvSpPr txBox="1">
            <a:spLocks noGrp="1"/>
          </p:cNvSpPr>
          <p:nvPr>
            <p:ph type="title"/>
          </p:nvPr>
        </p:nvSpPr>
        <p:spPr>
          <a:xfrm>
            <a:off x="685800" y="1524000"/>
            <a:ext cx="7772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body" idx="1"/>
          </p:nvPr>
        </p:nvSpPr>
        <p:spPr>
          <a:xfrm>
            <a:off x="685800" y="2362200"/>
            <a:ext cx="38100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A4A30"/>
              </a:buClr>
              <a:buSzPts val="2800"/>
              <a:buFont typeface="Verdana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A4A30"/>
              </a:buClr>
              <a:buSzPts val="2400"/>
              <a:buFont typeface="Verdana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A4A30"/>
              </a:buClr>
              <a:buSzPts val="2000"/>
              <a:buFont typeface="Verdana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A4A30"/>
              </a:buClr>
              <a:buSzPts val="1800"/>
              <a:buFont typeface="Verdana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A4A30"/>
              </a:buClr>
              <a:buSzPts val="1800"/>
              <a:buFont typeface="Verdana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A4A30"/>
              </a:buClr>
              <a:buSzPts val="1800"/>
              <a:buFont typeface="Verdana"/>
              <a:buChar char="»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A4A30"/>
              </a:buClr>
              <a:buSzPts val="1800"/>
              <a:buFont typeface="Verdana"/>
              <a:buChar char="»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A4A30"/>
              </a:buClr>
              <a:buSzPts val="1800"/>
              <a:buFont typeface="Verdana"/>
              <a:buChar char="»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A4A30"/>
              </a:buClr>
              <a:buSzPts val="1800"/>
              <a:buFont typeface="Verdana"/>
              <a:buChar char="»"/>
              <a:defRPr sz="1800"/>
            </a:lvl9pPr>
          </a:lstStyle>
          <a:p>
            <a:endParaRPr/>
          </a:p>
        </p:txBody>
      </p:sp>
      <p:sp>
        <p:nvSpPr>
          <p:cNvPr id="40" name="Google Shape;40;p19"/>
          <p:cNvSpPr txBox="1">
            <a:spLocks noGrp="1"/>
          </p:cNvSpPr>
          <p:nvPr>
            <p:ph type="body" idx="2"/>
          </p:nvPr>
        </p:nvSpPr>
        <p:spPr>
          <a:xfrm>
            <a:off x="4648200" y="2362200"/>
            <a:ext cx="38100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A4A30"/>
              </a:buClr>
              <a:buSzPts val="2800"/>
              <a:buFont typeface="Verdana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A4A30"/>
              </a:buClr>
              <a:buSzPts val="2400"/>
              <a:buFont typeface="Verdana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A4A30"/>
              </a:buClr>
              <a:buSzPts val="2000"/>
              <a:buFont typeface="Verdana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A4A30"/>
              </a:buClr>
              <a:buSzPts val="1800"/>
              <a:buFont typeface="Verdana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A4A30"/>
              </a:buClr>
              <a:buSzPts val="1800"/>
              <a:buFont typeface="Verdana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A4A30"/>
              </a:buClr>
              <a:buSzPts val="1800"/>
              <a:buFont typeface="Verdana"/>
              <a:buChar char="»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A4A30"/>
              </a:buClr>
              <a:buSzPts val="1800"/>
              <a:buFont typeface="Verdana"/>
              <a:buChar char="»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A4A30"/>
              </a:buClr>
              <a:buSzPts val="1800"/>
              <a:buFont typeface="Verdana"/>
              <a:buChar char="»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A4A30"/>
              </a:buClr>
              <a:buSzPts val="1800"/>
              <a:buFont typeface="Verdana"/>
              <a:buChar char="»"/>
              <a:defRPr sz="1800"/>
            </a:lvl9pPr>
          </a:lstStyle>
          <a:p>
            <a:endParaRPr/>
          </a:p>
        </p:txBody>
      </p:sp>
      <p:sp>
        <p:nvSpPr>
          <p:cNvPr id="41" name="Google Shape;41;p19"/>
          <p:cNvSpPr txBox="1">
            <a:spLocks noGrp="1"/>
          </p:cNvSpPr>
          <p:nvPr>
            <p:ph type="ftr" idx="11"/>
          </p:nvPr>
        </p:nvSpPr>
        <p:spPr>
          <a:xfrm>
            <a:off x="3657600" y="776288"/>
            <a:ext cx="4191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sldNum" idx="12"/>
          </p:nvPr>
        </p:nvSpPr>
        <p:spPr>
          <a:xfrm>
            <a:off x="7851775" y="776288"/>
            <a:ext cx="59372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0"/>
          <p:cNvSpPr txBox="1">
            <a:spLocks noGrp="1"/>
          </p:cNvSpPr>
          <p:nvPr>
            <p:ph type="title"/>
          </p:nvPr>
        </p:nvSpPr>
        <p:spPr>
          <a:xfrm>
            <a:off x="685800" y="1524000"/>
            <a:ext cx="7772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0"/>
          <p:cNvSpPr txBox="1">
            <a:spLocks noGrp="1"/>
          </p:cNvSpPr>
          <p:nvPr>
            <p:ph type="ftr" idx="11"/>
          </p:nvPr>
        </p:nvSpPr>
        <p:spPr>
          <a:xfrm>
            <a:off x="3657600" y="776288"/>
            <a:ext cx="4191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0"/>
          <p:cNvSpPr txBox="1">
            <a:spLocks noGrp="1"/>
          </p:cNvSpPr>
          <p:nvPr>
            <p:ph type="sldNum" idx="12"/>
          </p:nvPr>
        </p:nvSpPr>
        <p:spPr>
          <a:xfrm>
            <a:off x="7851775" y="776288"/>
            <a:ext cx="59372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1"/>
          <p:cNvSpPr txBox="1">
            <a:spLocks noGrp="1"/>
          </p:cNvSpPr>
          <p:nvPr>
            <p:ph type="ftr" idx="11"/>
          </p:nvPr>
        </p:nvSpPr>
        <p:spPr>
          <a:xfrm>
            <a:off x="3657600" y="776288"/>
            <a:ext cx="4191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1"/>
          <p:cNvSpPr txBox="1">
            <a:spLocks noGrp="1"/>
          </p:cNvSpPr>
          <p:nvPr>
            <p:ph type="sldNum" idx="12"/>
          </p:nvPr>
        </p:nvSpPr>
        <p:spPr>
          <a:xfrm>
            <a:off x="7851775" y="776288"/>
            <a:ext cx="59372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53" name="Google Shape;53;p22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4A4A30"/>
              </a:buClr>
              <a:buSzPts val="1400"/>
              <a:buFont typeface="Verdana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4A4A30"/>
              </a:buClr>
              <a:buSzPts val="1200"/>
              <a:buFont typeface="Verdana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4A4A30"/>
              </a:buClr>
              <a:buSzPts val="1000"/>
              <a:buFont typeface="Verdana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4A4A30"/>
              </a:buClr>
              <a:buSzPts val="900"/>
              <a:buFont typeface="Verdana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4A4A30"/>
              </a:buClr>
              <a:buSzPts val="900"/>
              <a:buFont typeface="Verdana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4A4A30"/>
              </a:buClr>
              <a:buSzPts val="900"/>
              <a:buFont typeface="Verdana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4A4A30"/>
              </a:buClr>
              <a:buSzPts val="900"/>
              <a:buFont typeface="Verdana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4A4A30"/>
              </a:buClr>
              <a:buSzPts val="900"/>
              <a:buFont typeface="Verdana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4A4A30"/>
              </a:buClr>
              <a:buSzPts val="900"/>
              <a:buFont typeface="Verdana"/>
              <a:buNone/>
              <a:defRPr sz="900"/>
            </a:lvl9pPr>
          </a:lstStyle>
          <a:p>
            <a:endParaRPr/>
          </a:p>
        </p:txBody>
      </p:sp>
      <p:sp>
        <p:nvSpPr>
          <p:cNvPr id="54" name="Google Shape;54;p22"/>
          <p:cNvSpPr txBox="1">
            <a:spLocks noGrp="1"/>
          </p:cNvSpPr>
          <p:nvPr>
            <p:ph type="ftr" idx="11"/>
          </p:nvPr>
        </p:nvSpPr>
        <p:spPr>
          <a:xfrm>
            <a:off x="3657600" y="776288"/>
            <a:ext cx="4191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2"/>
          <p:cNvSpPr txBox="1">
            <a:spLocks noGrp="1"/>
          </p:cNvSpPr>
          <p:nvPr>
            <p:ph type="sldNum" idx="12"/>
          </p:nvPr>
        </p:nvSpPr>
        <p:spPr>
          <a:xfrm>
            <a:off x="7851775" y="776288"/>
            <a:ext cx="59372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>
            <a:spLocks noGrp="1"/>
          </p:cNvSpPr>
          <p:nvPr>
            <p:ph type="title"/>
          </p:nvPr>
        </p:nvSpPr>
        <p:spPr>
          <a:xfrm>
            <a:off x="685800" y="1524000"/>
            <a:ext cx="7772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1" i="0" u="none" strike="noStrike" cap="none">
                <a:solidFill>
                  <a:srgbClr val="4A4A3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1" i="0" u="none" strike="noStrike" cap="none">
                <a:solidFill>
                  <a:srgbClr val="4A4A3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1" i="0" u="none" strike="noStrike" cap="none">
                <a:solidFill>
                  <a:srgbClr val="4A4A3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1" i="0" u="none" strike="noStrike" cap="none">
                <a:solidFill>
                  <a:srgbClr val="4A4A3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1" i="0" u="none" strike="noStrike" cap="none">
                <a:solidFill>
                  <a:srgbClr val="4A4A3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1" i="0" u="none" strike="noStrike" cap="none">
                <a:solidFill>
                  <a:srgbClr val="4A4A3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1" i="0" u="none" strike="noStrike" cap="none">
                <a:solidFill>
                  <a:srgbClr val="4A4A3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1" i="0" u="none" strike="noStrike" cap="none">
                <a:solidFill>
                  <a:srgbClr val="4A4A3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1" i="0" u="none" strike="noStrike" cap="none">
                <a:solidFill>
                  <a:srgbClr val="4A4A3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" name="Google Shape;7;p13"/>
          <p:cNvSpPr txBox="1">
            <a:spLocks noGrp="1"/>
          </p:cNvSpPr>
          <p:nvPr>
            <p:ph type="body" idx="1"/>
          </p:nvPr>
        </p:nvSpPr>
        <p:spPr>
          <a:xfrm>
            <a:off x="685800" y="2362200"/>
            <a:ext cx="77724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A4A30"/>
              </a:buClr>
              <a:buSzPts val="2400"/>
              <a:buFont typeface="Verdana"/>
              <a:buChar char="•"/>
              <a:defRPr sz="2400" b="0" i="0" u="none" strike="noStrike" cap="none">
                <a:solidFill>
                  <a:srgbClr val="4A4A3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A4A30"/>
              </a:buClr>
              <a:buSzPts val="2000"/>
              <a:buFont typeface="Verdana"/>
              <a:buChar char="–"/>
              <a:defRPr sz="2000" b="0" i="0" u="none" strike="noStrike" cap="none">
                <a:solidFill>
                  <a:srgbClr val="4A4A3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A4A30"/>
              </a:buClr>
              <a:buSzPts val="1600"/>
              <a:buFont typeface="Verdana"/>
              <a:buChar char="•"/>
              <a:defRPr sz="1600" b="0" i="0" u="none" strike="noStrike" cap="none">
                <a:solidFill>
                  <a:srgbClr val="4A4A3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4A4A30"/>
              </a:buClr>
              <a:buSzPts val="1200"/>
              <a:buFont typeface="Verdana"/>
              <a:buChar char="–"/>
              <a:defRPr sz="1200" b="0" i="0" u="none" strike="noStrike" cap="none">
                <a:solidFill>
                  <a:srgbClr val="4A4A3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4A4A30"/>
              </a:buClr>
              <a:buSzPts val="1200"/>
              <a:buFont typeface="Verdana"/>
              <a:buChar char="»"/>
              <a:defRPr sz="1200" b="0" i="0" u="none" strike="noStrike" cap="none">
                <a:solidFill>
                  <a:srgbClr val="4A4A3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4A4A30"/>
              </a:buClr>
              <a:buSzPts val="1200"/>
              <a:buFont typeface="Verdana"/>
              <a:buChar char="»"/>
              <a:defRPr sz="1200" b="0" i="0" u="none" strike="noStrike" cap="none">
                <a:solidFill>
                  <a:srgbClr val="4A4A3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4A4A30"/>
              </a:buClr>
              <a:buSzPts val="1200"/>
              <a:buFont typeface="Verdana"/>
              <a:buChar char="»"/>
              <a:defRPr sz="1200" b="0" i="0" u="none" strike="noStrike" cap="none">
                <a:solidFill>
                  <a:srgbClr val="4A4A3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4A4A30"/>
              </a:buClr>
              <a:buSzPts val="1200"/>
              <a:buFont typeface="Verdana"/>
              <a:buChar char="»"/>
              <a:defRPr sz="1200" b="0" i="0" u="none" strike="noStrike" cap="none">
                <a:solidFill>
                  <a:srgbClr val="4A4A3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4A4A30"/>
              </a:buClr>
              <a:buSzPts val="1200"/>
              <a:buFont typeface="Verdana"/>
              <a:buChar char="»"/>
              <a:defRPr sz="1200" b="0" i="0" u="none" strike="noStrike" cap="none">
                <a:solidFill>
                  <a:srgbClr val="4A4A3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8" name="Google Shape;8;p13"/>
          <p:cNvSpPr txBox="1">
            <a:spLocks noGrp="1"/>
          </p:cNvSpPr>
          <p:nvPr>
            <p:ph type="ftr" idx="11"/>
          </p:nvPr>
        </p:nvSpPr>
        <p:spPr>
          <a:xfrm>
            <a:off x="3657600" y="776288"/>
            <a:ext cx="4191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3"/>
          <p:cNvSpPr txBox="1">
            <a:spLocks noGrp="1"/>
          </p:cNvSpPr>
          <p:nvPr>
            <p:ph type="sldNum" idx="12"/>
          </p:nvPr>
        </p:nvSpPr>
        <p:spPr>
          <a:xfrm>
            <a:off x="7851775" y="776288"/>
            <a:ext cx="59372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nger-trayner.com/systems-convening-book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henryhul@nsuok.edu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hyperlink" Target="mailto:gray61@nsuok.edu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4324/9780080943008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wenger-trayner.com/wp-content/uploads/2021/09/Systems-Convening.pdf" TargetMode="External"/><Relationship Id="rId4" Type="http://schemas.openxmlformats.org/officeDocument/2006/relationships/hyperlink" Target="https://doi.org/10.1136/bmj.326.7387.492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"/>
          <p:cNvSpPr txBox="1">
            <a:spLocks noGrp="1"/>
          </p:cNvSpPr>
          <p:nvPr>
            <p:ph type="ctrTitle"/>
          </p:nvPr>
        </p:nvSpPr>
        <p:spPr>
          <a:xfrm>
            <a:off x="609600" y="1752600"/>
            <a:ext cx="7239000" cy="2045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200"/>
              <a:t>HEROES: A MARVEL-ous Framework for Systems Convening Leadership</a:t>
            </a:r>
            <a:endParaRPr/>
          </a:p>
        </p:txBody>
      </p:sp>
      <p:sp>
        <p:nvSpPr>
          <p:cNvPr id="71" name="Google Shape;71;p1"/>
          <p:cNvSpPr txBox="1"/>
          <p:nvPr/>
        </p:nvSpPr>
        <p:spPr>
          <a:xfrm>
            <a:off x="1524000" y="5463009"/>
            <a:ext cx="5755183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Verdana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Kari D. Henry Hulett, PhD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Verdana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Maria Gray, EdD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1"/>
          <p:cNvSpPr/>
          <p:nvPr/>
        </p:nvSpPr>
        <p:spPr>
          <a:xfrm>
            <a:off x="-76200" y="83403"/>
            <a:ext cx="4191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TECSCU Spring 2026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bf91dfd55c_0_69"/>
          <p:cNvSpPr txBox="1">
            <a:spLocks noGrp="1"/>
          </p:cNvSpPr>
          <p:nvPr>
            <p:ph type="title"/>
          </p:nvPr>
        </p:nvSpPr>
        <p:spPr>
          <a:xfrm>
            <a:off x="685800" y="1524000"/>
            <a:ext cx="7772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 – Strategic Action → Doctor Strange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3" name="Google Shape;153;g3bf91dfd55c_0_69"/>
          <p:cNvSpPr txBox="1">
            <a:spLocks noGrp="1"/>
          </p:cNvSpPr>
          <p:nvPr>
            <p:ph type="body" idx="1"/>
          </p:nvPr>
        </p:nvSpPr>
        <p:spPr>
          <a:xfrm>
            <a:off x="3199200" y="2374175"/>
            <a:ext cx="5862300" cy="43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Every team needs those who can think critically and act strategically, ensuring decisions are intentional, sustainable, and impactful.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These heroes are…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strategic 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navigate complex situations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visionary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</a:pP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</a:pP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</a:pP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1400"/>
              </a:spcAft>
              <a:buSzPts val="1800"/>
              <a:buNone/>
            </a:pPr>
            <a:endParaRPr sz="3500"/>
          </a:p>
        </p:txBody>
      </p:sp>
      <p:sp>
        <p:nvSpPr>
          <p:cNvPr id="154" name="Google Shape;154;g3bf91dfd55c_0_69"/>
          <p:cNvSpPr txBox="1">
            <a:spLocks noGrp="1"/>
          </p:cNvSpPr>
          <p:nvPr>
            <p:ph type="sldNum" idx="12"/>
          </p:nvPr>
        </p:nvSpPr>
        <p:spPr>
          <a:xfrm>
            <a:off x="7851775" y="776288"/>
            <a:ext cx="5937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g3bf91dfd55c_0_69"/>
          <p:cNvSpPr txBox="1"/>
          <p:nvPr/>
        </p:nvSpPr>
        <p:spPr>
          <a:xfrm>
            <a:off x="5925677" y="776300"/>
            <a:ext cx="2296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6665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HEROES: A MARVEL-ous Framework</a:t>
            </a:r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" name="Google Shape;156;g3bf91dfd55c_0_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6025" y="2374175"/>
            <a:ext cx="2517825" cy="377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95f5e1c2cc_0_2"/>
          <p:cNvSpPr txBox="1">
            <a:spLocks noGrp="1"/>
          </p:cNvSpPr>
          <p:nvPr>
            <p:ph type="title"/>
          </p:nvPr>
        </p:nvSpPr>
        <p:spPr>
          <a:xfrm>
            <a:off x="685800" y="1524000"/>
            <a:ext cx="7772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No Single Leader Can do it All</a:t>
            </a:r>
            <a:endParaRPr/>
          </a:p>
        </p:txBody>
      </p:sp>
      <p:sp>
        <p:nvSpPr>
          <p:cNvPr id="162" name="Google Shape;162;g195f5e1c2cc_0_2"/>
          <p:cNvSpPr txBox="1">
            <a:spLocks noGrp="1"/>
          </p:cNvSpPr>
          <p:nvPr>
            <p:ph type="body" idx="1"/>
          </p:nvPr>
        </p:nvSpPr>
        <p:spPr>
          <a:xfrm>
            <a:off x="685800" y="2362200"/>
            <a:ext cx="77724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3600" b="1"/>
              <a:t>H</a:t>
            </a:r>
            <a:r>
              <a:rPr lang="en-US" sz="3600"/>
              <a:t> </a:t>
            </a:r>
            <a:r>
              <a:rPr lang="en-US" sz="3600" b="1"/>
              <a:t>E R O E S</a:t>
            </a:r>
            <a:endParaRPr sz="3600" b="1"/>
          </a:p>
          <a:p>
            <a:pPr marL="0" lvl="0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3600" b="1"/>
          </a:p>
          <a:p>
            <a:pPr marL="0" lvl="0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b="1"/>
              <a:t>Aligned Capacity for Sustainable Change</a:t>
            </a:r>
            <a:endParaRPr b="1"/>
          </a:p>
        </p:txBody>
      </p:sp>
      <p:sp>
        <p:nvSpPr>
          <p:cNvPr id="163" name="Google Shape;163;g195f5e1c2cc_0_2"/>
          <p:cNvSpPr txBox="1">
            <a:spLocks noGrp="1"/>
          </p:cNvSpPr>
          <p:nvPr>
            <p:ph type="sldNum" idx="12"/>
          </p:nvPr>
        </p:nvSpPr>
        <p:spPr>
          <a:xfrm>
            <a:off x="7851775" y="776288"/>
            <a:ext cx="5937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g195f5e1c2cc_0_2"/>
          <p:cNvSpPr txBox="1">
            <a:spLocks noGrp="1"/>
          </p:cNvSpPr>
          <p:nvPr>
            <p:ph type="sldNum" idx="12"/>
          </p:nvPr>
        </p:nvSpPr>
        <p:spPr>
          <a:xfrm>
            <a:off x="8004175" y="928688"/>
            <a:ext cx="5937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9"/>
          <p:cNvSpPr txBox="1">
            <a:spLocks noGrp="1"/>
          </p:cNvSpPr>
          <p:nvPr>
            <p:ph type="title"/>
          </p:nvPr>
        </p:nvSpPr>
        <p:spPr>
          <a:xfrm>
            <a:off x="685800" y="1219200"/>
            <a:ext cx="7772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037358"/>
                </a:solidFill>
              </a:rPr>
              <a:t>Think About It</a:t>
            </a:r>
            <a:endParaRPr/>
          </a:p>
        </p:txBody>
      </p:sp>
      <p:sp>
        <p:nvSpPr>
          <p:cNvPr id="170" name="Google Shape;170;p9"/>
          <p:cNvSpPr txBox="1">
            <a:spLocks noGrp="1"/>
          </p:cNvSpPr>
          <p:nvPr>
            <p:ph type="body" idx="1"/>
          </p:nvPr>
        </p:nvSpPr>
        <p:spPr>
          <a:xfrm>
            <a:off x="235625" y="2121550"/>
            <a:ext cx="8709300" cy="46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25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Char char="•"/>
            </a:pPr>
            <a:r>
              <a:rPr lang="en-US" sz="3100" b="0" i="0" u="none" strike="noStrike">
                <a:solidFill>
                  <a:srgbClr val="4A4A30"/>
                </a:solidFill>
                <a:latin typeface="Verdana"/>
                <a:ea typeface="Verdana"/>
                <a:cs typeface="Verdana"/>
                <a:sym typeface="Verdana"/>
              </a:rPr>
              <a:t>Which </a:t>
            </a:r>
            <a:r>
              <a:rPr lang="en-US" sz="3100"/>
              <a:t>heroes do you most identify with? </a:t>
            </a:r>
            <a:endParaRPr sz="3100"/>
          </a:p>
          <a:p>
            <a:pPr marL="457200" lvl="0" indent="-425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Char char="•"/>
            </a:pPr>
            <a:r>
              <a:rPr lang="en-US" sz="3100"/>
              <a:t>Which of these heroes are represented by someone else on your team? </a:t>
            </a:r>
            <a:endParaRPr sz="3100"/>
          </a:p>
          <a:p>
            <a:pPr marL="457200" lvl="0" indent="-425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Char char="•"/>
            </a:pPr>
            <a:r>
              <a:rPr lang="en-US" sz="3100"/>
              <a:t>What gaps are present? Which heroes are not represented?</a:t>
            </a:r>
            <a:endParaRPr sz="2300"/>
          </a:p>
        </p:txBody>
      </p:sp>
      <p:sp>
        <p:nvSpPr>
          <p:cNvPr id="171" name="Google Shape;171;p9"/>
          <p:cNvSpPr txBox="1">
            <a:spLocks noGrp="1"/>
          </p:cNvSpPr>
          <p:nvPr>
            <p:ph type="sldNum" idx="12"/>
          </p:nvPr>
        </p:nvSpPr>
        <p:spPr>
          <a:xfrm>
            <a:off x="7851775" y="776288"/>
            <a:ext cx="59372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9"/>
          <p:cNvSpPr txBox="1"/>
          <p:nvPr/>
        </p:nvSpPr>
        <p:spPr>
          <a:xfrm>
            <a:off x="4953000" y="740106"/>
            <a:ext cx="363184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HEROES: A MARVEL-ous Framework</a:t>
            </a: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bda55421f3_0_0"/>
          <p:cNvSpPr txBox="1">
            <a:spLocks noGrp="1"/>
          </p:cNvSpPr>
          <p:nvPr>
            <p:ph type="title"/>
          </p:nvPr>
        </p:nvSpPr>
        <p:spPr>
          <a:xfrm>
            <a:off x="300525" y="135116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H.E.R.O.E.S. Framework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8" name="Google Shape;178;g3bda55421f3_0_0"/>
          <p:cNvSpPr txBox="1">
            <a:spLocks noGrp="1"/>
          </p:cNvSpPr>
          <p:nvPr>
            <p:ph type="sldNum" idx="12"/>
          </p:nvPr>
        </p:nvSpPr>
        <p:spPr>
          <a:xfrm>
            <a:off x="7851775" y="776288"/>
            <a:ext cx="5937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g3bda55421f3_0_0"/>
          <p:cNvSpPr txBox="1">
            <a:spLocks noGrp="1"/>
          </p:cNvSpPr>
          <p:nvPr>
            <p:ph type="body" idx="4"/>
          </p:nvPr>
        </p:nvSpPr>
        <p:spPr>
          <a:xfrm>
            <a:off x="2776900" y="2001700"/>
            <a:ext cx="6230700" cy="45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0050" algn="l" rtl="0">
              <a:lnSpc>
                <a:spcPct val="2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●"/>
            </a:pPr>
            <a:r>
              <a:rPr lang="en-US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 – Harness Strengths </a:t>
            </a: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4000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●"/>
            </a:pPr>
            <a:r>
              <a:rPr lang="en-US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 – Engage Networks </a:t>
            </a: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4000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●"/>
            </a:pPr>
            <a:r>
              <a:rPr lang="en-US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 – Resiliently Lead </a:t>
            </a: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4000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●"/>
            </a:pPr>
            <a:r>
              <a:rPr lang="en-US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 – Optimize Organizational Impact </a:t>
            </a: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4000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●"/>
            </a:pPr>
            <a:r>
              <a:rPr lang="en-US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 – Empower Others </a:t>
            </a: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4000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●"/>
            </a:pPr>
            <a:r>
              <a:rPr lang="en-US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 – Strategically Act </a:t>
            </a: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2400"/>
              <a:buNone/>
            </a:pPr>
            <a:endParaRPr/>
          </a:p>
        </p:txBody>
      </p:sp>
      <p:pic>
        <p:nvPicPr>
          <p:cNvPr id="180" name="Google Shape;180;g3bda55421f3_0_0"/>
          <p:cNvPicPr preferRelativeResize="0"/>
          <p:nvPr/>
        </p:nvPicPr>
        <p:blipFill rotWithShape="1">
          <a:blip r:embed="rId3">
            <a:alphaModFix/>
          </a:blip>
          <a:srcRect l="33385" t="7263" r="33388" b="69778"/>
          <a:stretch/>
        </p:blipFill>
        <p:spPr>
          <a:xfrm>
            <a:off x="300525" y="1948000"/>
            <a:ext cx="792425" cy="90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g3bda55421f3_0_0" title="image0.jpeg"/>
          <p:cNvPicPr preferRelativeResize="0"/>
          <p:nvPr/>
        </p:nvPicPr>
        <p:blipFill rotWithShape="1">
          <a:blip r:embed="rId4">
            <a:alphaModFix/>
          </a:blip>
          <a:srcRect l="32363" t="3585" r="29384" b="65389"/>
          <a:stretch/>
        </p:blipFill>
        <p:spPr>
          <a:xfrm>
            <a:off x="1394638" y="4370637"/>
            <a:ext cx="878850" cy="907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g3bda55421f3_0_0"/>
          <p:cNvPicPr preferRelativeResize="0"/>
          <p:nvPr/>
        </p:nvPicPr>
        <p:blipFill rotWithShape="1">
          <a:blip r:embed="rId5">
            <a:alphaModFix/>
          </a:blip>
          <a:srcRect l="35530" t="9222" r="26654" b="64739"/>
          <a:stretch/>
        </p:blipFill>
        <p:spPr>
          <a:xfrm>
            <a:off x="1344238" y="2636852"/>
            <a:ext cx="878850" cy="108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g3bda55421f3_0_0"/>
          <p:cNvPicPr preferRelativeResize="0"/>
          <p:nvPr/>
        </p:nvPicPr>
        <p:blipFill rotWithShape="1">
          <a:blip r:embed="rId6">
            <a:alphaModFix/>
          </a:blip>
          <a:srcRect l="31935" t="8372" r="29799" b="63225"/>
          <a:stretch/>
        </p:blipFill>
        <p:spPr>
          <a:xfrm>
            <a:off x="257313" y="3532725"/>
            <a:ext cx="878850" cy="98267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g3bda55421f3_0_0"/>
          <p:cNvSpPr/>
          <p:nvPr/>
        </p:nvSpPr>
        <p:spPr>
          <a:xfrm>
            <a:off x="1136150" y="2217163"/>
            <a:ext cx="1659300" cy="2073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5" name="Google Shape;185;g3bda55421f3_0_0"/>
          <p:cNvSpPr/>
          <p:nvPr/>
        </p:nvSpPr>
        <p:spPr>
          <a:xfrm>
            <a:off x="1179250" y="3910688"/>
            <a:ext cx="1659300" cy="2073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6" name="Google Shape;186;g3bda55421f3_0_0"/>
          <p:cNvSpPr/>
          <p:nvPr/>
        </p:nvSpPr>
        <p:spPr>
          <a:xfrm>
            <a:off x="1136150" y="5479900"/>
            <a:ext cx="1659300" cy="2073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7" name="Google Shape;187;g3bda55421f3_0_0"/>
          <p:cNvSpPr/>
          <p:nvPr/>
        </p:nvSpPr>
        <p:spPr>
          <a:xfrm>
            <a:off x="2387950" y="3100538"/>
            <a:ext cx="450600" cy="2073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8" name="Google Shape;188;g3bda55421f3_0_0"/>
          <p:cNvSpPr/>
          <p:nvPr/>
        </p:nvSpPr>
        <p:spPr>
          <a:xfrm>
            <a:off x="2387950" y="4686775"/>
            <a:ext cx="450600" cy="2073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9" name="Google Shape;189;g3bda55421f3_0_0"/>
          <p:cNvSpPr/>
          <p:nvPr/>
        </p:nvSpPr>
        <p:spPr>
          <a:xfrm>
            <a:off x="2387950" y="6273025"/>
            <a:ext cx="450600" cy="207300"/>
          </a:xfrm>
          <a:prstGeom prst="leftArrow">
            <a:avLst>
              <a:gd name="adj1" fmla="val 50000"/>
              <a:gd name="adj2" fmla="val 51580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0" name="Google Shape;190;g3bda55421f3_0_0"/>
          <p:cNvSpPr txBox="1"/>
          <p:nvPr/>
        </p:nvSpPr>
        <p:spPr>
          <a:xfrm>
            <a:off x="5853877" y="822350"/>
            <a:ext cx="2296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6665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HEROES: A MARVEL-ous Framework</a:t>
            </a:r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" name="Google Shape;191;g3bda55421f3_0_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1800" y="5039800"/>
            <a:ext cx="878850" cy="98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g3bda55421f3_0_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61275" y="5772575"/>
            <a:ext cx="945600" cy="90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0"/>
          <p:cNvSpPr txBox="1">
            <a:spLocks noGrp="1"/>
          </p:cNvSpPr>
          <p:nvPr>
            <p:ph type="body" idx="1"/>
          </p:nvPr>
        </p:nvSpPr>
        <p:spPr>
          <a:xfrm>
            <a:off x="581188" y="1329675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A30"/>
              </a:buClr>
              <a:buSzPts val="3600"/>
              <a:buFont typeface="Verdana"/>
              <a:buNone/>
            </a:pPr>
            <a:r>
              <a:rPr lang="en-US" sz="3600"/>
              <a:t>Takeaways  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A4A30"/>
              </a:buClr>
              <a:buSzPts val="2000"/>
              <a:buFont typeface="Verdana"/>
              <a:buNone/>
            </a:pPr>
            <a:endParaRPr/>
          </a:p>
        </p:txBody>
      </p:sp>
      <p:sp>
        <p:nvSpPr>
          <p:cNvPr id="198" name="Google Shape;198;p10"/>
          <p:cNvSpPr txBox="1">
            <a:spLocks noGrp="1"/>
          </p:cNvSpPr>
          <p:nvPr>
            <p:ph type="sldNum" idx="12"/>
          </p:nvPr>
        </p:nvSpPr>
        <p:spPr>
          <a:xfrm>
            <a:off x="7851775" y="776288"/>
            <a:ext cx="59372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10"/>
          <p:cNvSpPr txBox="1"/>
          <p:nvPr/>
        </p:nvSpPr>
        <p:spPr>
          <a:xfrm>
            <a:off x="4953000" y="762866"/>
            <a:ext cx="3631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HEROES: A MARVEL-ous Framework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" name="Google Shape;200;p10" title="IMG_538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4600" y="2705175"/>
            <a:ext cx="5656807" cy="372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1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Download the Book or Read Online</a:t>
            </a:r>
            <a:endParaRPr/>
          </a:p>
        </p:txBody>
      </p:sp>
      <p:sp>
        <p:nvSpPr>
          <p:cNvPr id="206" name="Google Shape;206;p1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A30"/>
              </a:buClr>
              <a:buSzPts val="2800"/>
              <a:buFont typeface="Verdana"/>
              <a:buNone/>
            </a:pPr>
            <a:r>
              <a:rPr lang="en-US" sz="2800" u="sng">
                <a:solidFill>
                  <a:schemeClr val="hlink"/>
                </a:solidFill>
                <a:hlinkClick r:id="rId3"/>
              </a:rPr>
              <a:t>Systems Convening</a:t>
            </a:r>
            <a:endParaRPr sz="2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A30"/>
              </a:buClr>
              <a:buSzPts val="2800"/>
              <a:buFont typeface="Verdana"/>
              <a:buNone/>
            </a:pPr>
            <a:r>
              <a:rPr lang="en-US" sz="2800"/>
              <a:t>https://www.wenger-trayner.com/systems-convening-book/</a:t>
            </a:r>
            <a:endParaRPr/>
          </a:p>
        </p:txBody>
      </p:sp>
      <p:sp>
        <p:nvSpPr>
          <p:cNvPr id="207" name="Google Shape;207;p11"/>
          <p:cNvSpPr txBox="1">
            <a:spLocks noGrp="1"/>
          </p:cNvSpPr>
          <p:nvPr>
            <p:ph type="ftr" idx="11"/>
          </p:nvPr>
        </p:nvSpPr>
        <p:spPr>
          <a:xfrm>
            <a:off x="5087875" y="776300"/>
            <a:ext cx="302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HEROES: A MARVEL-ous Framework</a:t>
            </a:r>
            <a:endParaRPr/>
          </a:p>
        </p:txBody>
      </p:sp>
      <p:sp>
        <p:nvSpPr>
          <p:cNvPr id="208" name="Google Shape;208;p11"/>
          <p:cNvSpPr txBox="1">
            <a:spLocks noGrp="1"/>
          </p:cNvSpPr>
          <p:nvPr>
            <p:ph type="sldNum" idx="12"/>
          </p:nvPr>
        </p:nvSpPr>
        <p:spPr>
          <a:xfrm>
            <a:off x="7851775" y="776288"/>
            <a:ext cx="59372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2"/>
          <p:cNvSpPr txBox="1">
            <a:spLocks noGrp="1"/>
          </p:cNvSpPr>
          <p:nvPr>
            <p:ph type="title"/>
          </p:nvPr>
        </p:nvSpPr>
        <p:spPr>
          <a:xfrm>
            <a:off x="381000" y="144780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800"/>
              <a:t>Q&amp;A</a:t>
            </a:r>
            <a:endParaRPr/>
          </a:p>
        </p:txBody>
      </p:sp>
      <p:sp>
        <p:nvSpPr>
          <p:cNvPr id="214" name="Google Shape;214;p12"/>
          <p:cNvSpPr txBox="1">
            <a:spLocks noGrp="1"/>
          </p:cNvSpPr>
          <p:nvPr>
            <p:ph type="body" idx="1"/>
          </p:nvPr>
        </p:nvSpPr>
        <p:spPr>
          <a:xfrm>
            <a:off x="3575050" y="1447800"/>
            <a:ext cx="5111750" cy="4678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A30"/>
              </a:buClr>
              <a:buSzPts val="2400"/>
              <a:buFont typeface="Verdana"/>
              <a:buNone/>
            </a:pPr>
            <a:r>
              <a:rPr lang="en-US" sz="2400"/>
              <a:t>Dr. Kari D. Henry Hulett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A4A30"/>
              </a:buClr>
              <a:buSzPts val="2400"/>
              <a:buFont typeface="Verdana"/>
              <a:buNone/>
            </a:pPr>
            <a:r>
              <a:rPr lang="en-US" sz="2400"/>
              <a:t>Assistant Professor of Education, NSU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A4A30"/>
              </a:buClr>
              <a:buSzPts val="2400"/>
              <a:buFont typeface="Verdana"/>
              <a:buNone/>
            </a:pPr>
            <a:r>
              <a:rPr lang="en-US" sz="2400" u="sng">
                <a:solidFill>
                  <a:schemeClr val="hlink"/>
                </a:solidFill>
                <a:hlinkClick r:id="rId3"/>
              </a:rPr>
              <a:t>henryhul@nsuok.edu</a:t>
            </a:r>
            <a:endParaRPr sz="2400"/>
          </a:p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A4A30"/>
              </a:buClr>
              <a:buSzPts val="2400"/>
              <a:buFont typeface="Verdana"/>
              <a:buNone/>
            </a:pPr>
            <a:endParaRPr sz="2400"/>
          </a:p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A4A30"/>
              </a:buClr>
              <a:buSzPts val="2400"/>
              <a:buFont typeface="Verdana"/>
              <a:buNone/>
            </a:pPr>
            <a:endParaRPr sz="2400"/>
          </a:p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A4A30"/>
              </a:buClr>
              <a:buSzPts val="2400"/>
              <a:buFont typeface="Verdana"/>
              <a:buNone/>
            </a:pPr>
            <a:r>
              <a:rPr lang="en-US" sz="2400"/>
              <a:t>Dr. Maria Gray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A4A30"/>
              </a:buClr>
              <a:buSzPts val="2400"/>
              <a:buFont typeface="Verdana"/>
              <a:buNone/>
            </a:pPr>
            <a:r>
              <a:rPr lang="en-US" sz="2400"/>
              <a:t>Professor of Education, NSU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A4A30"/>
              </a:buClr>
              <a:buSzPts val="2400"/>
              <a:buFont typeface="Verdana"/>
              <a:buNone/>
            </a:pPr>
            <a:r>
              <a:rPr lang="en-US" sz="2400" u="sng">
                <a:solidFill>
                  <a:schemeClr val="hlink"/>
                </a:solidFill>
                <a:hlinkClick r:id="rId4"/>
              </a:rPr>
              <a:t>gray61@nsuok.edu</a:t>
            </a:r>
            <a:endParaRPr sz="2400"/>
          </a:p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A4A30"/>
              </a:buClr>
              <a:buSzPts val="2400"/>
              <a:buFont typeface="Verdana"/>
              <a:buNone/>
            </a:pPr>
            <a:endParaRPr sz="2400"/>
          </a:p>
        </p:txBody>
      </p:sp>
      <p:sp>
        <p:nvSpPr>
          <p:cNvPr id="215" name="Google Shape;215;p12"/>
          <p:cNvSpPr txBox="1">
            <a:spLocks noGrp="1"/>
          </p:cNvSpPr>
          <p:nvPr>
            <p:ph type="sldNum" idx="12"/>
          </p:nvPr>
        </p:nvSpPr>
        <p:spPr>
          <a:xfrm>
            <a:off x="7851775" y="776288"/>
            <a:ext cx="59372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12"/>
          <p:cNvSpPr txBox="1"/>
          <p:nvPr/>
        </p:nvSpPr>
        <p:spPr>
          <a:xfrm>
            <a:off x="4953000" y="762866"/>
            <a:ext cx="363184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HEROES: A MARVEL-ous Framework</a:t>
            </a: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903e675dd2_0_0"/>
          <p:cNvSpPr txBox="1">
            <a:spLocks noGrp="1"/>
          </p:cNvSpPr>
          <p:nvPr>
            <p:ph type="body" idx="1"/>
          </p:nvPr>
        </p:nvSpPr>
        <p:spPr>
          <a:xfrm>
            <a:off x="685800" y="1932500"/>
            <a:ext cx="7940700" cy="44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Archer, D., &amp; Cameron, A. (2008). </a:t>
            </a:r>
            <a:r>
              <a:rPr lang="en-US" sz="18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Collaborative leadership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(1st ed.).   Routledge.</a:t>
            </a:r>
            <a:r>
              <a:rPr lang="en-US" sz="1800">
                <a:solidFill>
                  <a:schemeClr val="dk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https://doi.org/10.4324/9780080943008</a:t>
            </a:r>
            <a:endParaRPr sz="1800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Jacques, D. (2003). Teaching small groups. </a:t>
            </a:r>
            <a:r>
              <a:rPr lang="en-US" sz="18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British Medical Journal, 326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(7387),   492-4.</a:t>
            </a:r>
            <a:r>
              <a:rPr lang="en-US" sz="1800">
                <a:solidFill>
                  <a:schemeClr val="dk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https://doi.org/10.1136/bmj.326.7387.492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.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Major, C. H., Harris, M. S., &amp; Zakrajsek, T. (2015). </a:t>
            </a:r>
            <a:r>
              <a:rPr lang="en-US" sz="18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Teaching for learning: 101   intentionally designed educational activities to put students on the   path to success.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Routledge.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Wenger-Trayner, B., &amp; Wenger-Trayner, E. (2021). </a:t>
            </a:r>
            <a:r>
              <a:rPr lang="en-US" sz="18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Systems convening: A   crucial form of leadership for the 21st century. 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Social Learning Lab.  </a:t>
            </a:r>
            <a:r>
              <a:rPr lang="en-US" sz="1800">
                <a:solidFill>
                  <a:schemeClr val="dk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https://www.wenger-trayner.com/wp-  content/uploads/2021/09/Systems-Convening.pdf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1700"/>
              <a:t>All images are AI generated. </a:t>
            </a:r>
            <a:endParaRPr sz="1700"/>
          </a:p>
        </p:txBody>
      </p:sp>
      <p:sp>
        <p:nvSpPr>
          <p:cNvPr id="222" name="Google Shape;222;g1903e675dd2_0_0"/>
          <p:cNvSpPr txBox="1">
            <a:spLocks noGrp="1"/>
          </p:cNvSpPr>
          <p:nvPr>
            <p:ph type="sldNum" idx="12"/>
          </p:nvPr>
        </p:nvSpPr>
        <p:spPr>
          <a:xfrm>
            <a:off x="7851775" y="776288"/>
            <a:ext cx="5937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g1903e675dd2_0_0"/>
          <p:cNvSpPr txBox="1">
            <a:spLocks noGrp="1"/>
          </p:cNvSpPr>
          <p:nvPr>
            <p:ph type="title"/>
          </p:nvPr>
        </p:nvSpPr>
        <p:spPr>
          <a:xfrm>
            <a:off x="685800" y="1233500"/>
            <a:ext cx="7772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References</a:t>
            </a:r>
            <a:endParaRPr/>
          </a:p>
        </p:txBody>
      </p:sp>
      <p:sp>
        <p:nvSpPr>
          <p:cNvPr id="224" name="Google Shape;224;g1903e675dd2_0_0"/>
          <p:cNvSpPr txBox="1"/>
          <p:nvPr/>
        </p:nvSpPr>
        <p:spPr>
          <a:xfrm>
            <a:off x="5062700" y="71810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HEROES: A MARVEL-ous Framework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"/>
          <p:cNvSpPr/>
          <p:nvPr/>
        </p:nvSpPr>
        <p:spPr>
          <a:xfrm>
            <a:off x="0" y="-8467"/>
            <a:ext cx="9143999" cy="686646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8" name="Google Shape;78;p2" descr="A wave in the ocean&#10;&#10;Description automatically generated with medium confiden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 amt="55000"/>
          </a:blip>
          <a:srcRect l="10683" r="316" b="-2"/>
          <a:stretch/>
        </p:blipFill>
        <p:spPr>
          <a:xfrm>
            <a:off x="20" y="-8467"/>
            <a:ext cx="914398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2"/>
          <p:cNvSpPr/>
          <p:nvPr/>
        </p:nvSpPr>
        <p:spPr>
          <a:xfrm rot="10800000" flipH="1">
            <a:off x="5662801" y="2455479"/>
            <a:ext cx="3062575" cy="4083433"/>
          </a:xfrm>
          <a:prstGeom prst="arc">
            <a:avLst>
              <a:gd name="adj1" fmla="val 16200000"/>
              <a:gd name="adj2" fmla="val 0"/>
            </a:avLst>
          </a:prstGeom>
          <a:noFill/>
          <a:ln w="127000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2"/>
          <p:cNvSpPr txBox="1"/>
          <p:nvPr/>
        </p:nvSpPr>
        <p:spPr>
          <a:xfrm>
            <a:off x="3335475" y="591348"/>
            <a:ext cx="5179800" cy="3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marR="0" lvl="1" indent="0" algn="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Individually, we are one drop.  </a:t>
            </a:r>
            <a:endParaRPr sz="24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28600" marR="0" lvl="1" indent="0" algn="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Together, we are an ocean. </a:t>
            </a:r>
            <a:endParaRPr sz="24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28600" marR="0" lvl="1" indent="0" algn="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~Ryunosuke Satoro</a:t>
            </a:r>
            <a:endParaRPr sz="24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1" name="Google Shape;81;p2"/>
          <p:cNvSpPr txBox="1">
            <a:spLocks noGrp="1"/>
          </p:cNvSpPr>
          <p:nvPr>
            <p:ph type="ftr" idx="11"/>
          </p:nvPr>
        </p:nvSpPr>
        <p:spPr>
          <a:xfrm>
            <a:off x="5512131" y="7966"/>
            <a:ext cx="363184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HEROES: A MARVEL-ous Framework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2"/>
          <p:cNvSpPr txBox="1">
            <a:spLocks noGrp="1"/>
          </p:cNvSpPr>
          <p:nvPr>
            <p:ph type="sldNum" idx="12"/>
          </p:nvPr>
        </p:nvSpPr>
        <p:spPr>
          <a:xfrm>
            <a:off x="7364895" y="6356350"/>
            <a:ext cx="11504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2"/>
          <p:cNvSpPr txBox="1"/>
          <p:nvPr/>
        </p:nvSpPr>
        <p:spPr>
          <a:xfrm>
            <a:off x="4302319" y="6610293"/>
            <a:ext cx="4003481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This Photo is licensed under </a:t>
            </a:r>
            <a:r>
              <a:rPr lang="en-US" sz="900" b="0" i="0" u="sng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3.0</a:t>
            </a: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"/>
          <p:cNvSpPr txBox="1">
            <a:spLocks noGrp="1"/>
          </p:cNvSpPr>
          <p:nvPr>
            <p:ph type="title"/>
          </p:nvPr>
        </p:nvSpPr>
        <p:spPr>
          <a:xfrm>
            <a:off x="457200" y="1143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Systems Convening Leadership is</a:t>
            </a:r>
            <a:endParaRPr/>
          </a:p>
        </p:txBody>
      </p:sp>
      <p:sp>
        <p:nvSpPr>
          <p:cNvPr id="90" name="Google Shape;90;p3"/>
          <p:cNvSpPr txBox="1">
            <a:spLocks noGrp="1"/>
          </p:cNvSpPr>
          <p:nvPr>
            <p:ph type="body" idx="1"/>
          </p:nvPr>
        </p:nvSpPr>
        <p:spPr>
          <a:xfrm>
            <a:off x="457200" y="2190750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A30"/>
              </a:buClr>
              <a:buSzPts val="2400"/>
              <a:buFont typeface="Verdana"/>
              <a:buNone/>
            </a:pPr>
            <a:r>
              <a:rPr lang="en-US"/>
              <a:t>Visionary	</a:t>
            </a:r>
            <a:endParaRPr/>
          </a:p>
        </p:txBody>
      </p:sp>
      <p:sp>
        <p:nvSpPr>
          <p:cNvPr id="91" name="Google Shape;91;p3"/>
          <p:cNvSpPr txBox="1">
            <a:spLocks noGrp="1"/>
          </p:cNvSpPr>
          <p:nvPr>
            <p:ph type="body" idx="2"/>
          </p:nvPr>
        </p:nvSpPr>
        <p:spPr>
          <a:xfrm>
            <a:off x="457200" y="2830512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A30"/>
              </a:buClr>
              <a:buSzPts val="2400"/>
              <a:buFont typeface="Verdana"/>
              <a:buNone/>
            </a:pPr>
            <a:r>
              <a:rPr lang="en-US" b="1">
                <a:highlight>
                  <a:srgbClr val="FFFF00"/>
                </a:highlight>
              </a:rPr>
              <a:t>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A4A30"/>
              </a:buClr>
              <a:buSzPts val="2400"/>
              <a:buFont typeface="Verdana"/>
              <a:buNone/>
            </a:pPr>
            <a:r>
              <a:rPr lang="en-US"/>
              <a:t>Looks beyond silos and traditional roles and responsibilities to find expertise and help individuals make meaningful connections and contributions</a:t>
            </a:r>
            <a:endParaRPr/>
          </a:p>
        </p:txBody>
      </p:sp>
      <p:sp>
        <p:nvSpPr>
          <p:cNvPr id="92" name="Google Shape;92;p3"/>
          <p:cNvSpPr txBox="1">
            <a:spLocks noGrp="1"/>
          </p:cNvSpPr>
          <p:nvPr>
            <p:ph type="body" idx="3"/>
          </p:nvPr>
        </p:nvSpPr>
        <p:spPr>
          <a:xfrm>
            <a:off x="4645025" y="2190750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A30"/>
              </a:buClr>
              <a:buSzPts val="2400"/>
              <a:buFont typeface="Verdana"/>
              <a:buNone/>
            </a:pPr>
            <a:r>
              <a:rPr lang="en-US"/>
              <a:t>Pragmatic</a:t>
            </a:r>
            <a:endParaRPr/>
          </a:p>
        </p:txBody>
      </p:sp>
      <p:sp>
        <p:nvSpPr>
          <p:cNvPr id="93" name="Google Shape;93;p3"/>
          <p:cNvSpPr txBox="1">
            <a:spLocks noGrp="1"/>
          </p:cNvSpPr>
          <p:nvPr>
            <p:ph type="body" idx="4"/>
          </p:nvPr>
        </p:nvSpPr>
        <p:spPr>
          <a:xfrm>
            <a:off x="4645025" y="2830512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A30"/>
              </a:buClr>
              <a:buSzPts val="2400"/>
              <a:buFont typeface="Verdana"/>
              <a:buNone/>
            </a:pPr>
            <a:endParaRPr b="1">
              <a:highlight>
                <a:srgbClr val="FFFF00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A4A30"/>
              </a:buClr>
              <a:buSzPts val="2400"/>
              <a:buFont typeface="Verdana"/>
              <a:buNone/>
            </a:pPr>
            <a:r>
              <a:rPr lang="en-US"/>
              <a:t>Identifies “unrealized potential” within their spheres of influence to maximize success for all </a:t>
            </a:r>
            <a:r>
              <a:rPr lang="en-US" sz="2100" b="0" i="0" u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(Wenger-Trayner &amp; Wenger-Trayner, 2021, p. 21).  </a:t>
            </a:r>
            <a:endParaRPr sz="21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4" name="Google Shape;94;p3"/>
          <p:cNvSpPr txBox="1"/>
          <p:nvPr/>
        </p:nvSpPr>
        <p:spPr>
          <a:xfrm>
            <a:off x="6284727" y="726100"/>
            <a:ext cx="2296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6665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HEROES: A MARVEL-ous Framework</a:t>
            </a:r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bf91dfd55c_0_4"/>
          <p:cNvSpPr txBox="1">
            <a:spLocks noGrp="1"/>
          </p:cNvSpPr>
          <p:nvPr>
            <p:ph type="title"/>
          </p:nvPr>
        </p:nvSpPr>
        <p:spPr>
          <a:xfrm>
            <a:off x="508200" y="1187450"/>
            <a:ext cx="82611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H.E.R.O.E.S. Framework </a:t>
            </a:r>
            <a:endParaRPr/>
          </a:p>
        </p:txBody>
      </p:sp>
      <p:sp>
        <p:nvSpPr>
          <p:cNvPr id="100" name="Google Shape;100;g3bf91dfd55c_0_4"/>
          <p:cNvSpPr txBox="1">
            <a:spLocks noGrp="1"/>
          </p:cNvSpPr>
          <p:nvPr>
            <p:ph type="body" idx="1"/>
          </p:nvPr>
        </p:nvSpPr>
        <p:spPr>
          <a:xfrm>
            <a:off x="261875" y="1884975"/>
            <a:ext cx="8621100" cy="48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7465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●"/>
            </a:pPr>
            <a:r>
              <a:rPr lang="en-US" sz="23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 – Harness Strengths</a:t>
            </a: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by recognizing and utilizing the unique talents within their institutions.</a:t>
            </a: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●"/>
            </a:pPr>
            <a:r>
              <a:rPr lang="en-US" sz="23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 – Engage Networks</a:t>
            </a: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 build strategic partnerships across departments and disciplines.</a:t>
            </a: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●"/>
            </a:pPr>
            <a:r>
              <a:rPr lang="en-US" sz="23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 – Resiliently Lead</a:t>
            </a: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by navigating challenges with adaptability and innovation.</a:t>
            </a: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●"/>
            </a:pPr>
            <a:r>
              <a:rPr lang="en-US" sz="23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 – Optimize Organizational Impact</a:t>
            </a: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through effective collaboration and shared decision-making.</a:t>
            </a: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●"/>
            </a:pPr>
            <a:r>
              <a:rPr lang="en-US" sz="23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 – Empower Others</a:t>
            </a: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by fostering a culture of trust, mentorship, and inclusive leadership.</a:t>
            </a: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●"/>
            </a:pPr>
            <a:r>
              <a:rPr lang="en-US" sz="23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 – Strategically Act</a:t>
            </a: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 drive sustainable change within their institutions.</a:t>
            </a: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1400"/>
              </a:spcAft>
              <a:buSzPts val="1800"/>
              <a:buNone/>
            </a:pP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g3bf91dfd55c_0_4"/>
          <p:cNvSpPr txBox="1">
            <a:spLocks noGrp="1"/>
          </p:cNvSpPr>
          <p:nvPr>
            <p:ph type="sldNum" idx="12"/>
          </p:nvPr>
        </p:nvSpPr>
        <p:spPr>
          <a:xfrm>
            <a:off x="7851775" y="776288"/>
            <a:ext cx="5937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g3bf91dfd55c_0_4"/>
          <p:cNvSpPr txBox="1"/>
          <p:nvPr/>
        </p:nvSpPr>
        <p:spPr>
          <a:xfrm>
            <a:off x="5853877" y="822350"/>
            <a:ext cx="2296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6665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HEROES: A MARVEL-ous Framework</a:t>
            </a:r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bf91dfd55c_0_10"/>
          <p:cNvSpPr txBox="1">
            <a:spLocks noGrp="1"/>
          </p:cNvSpPr>
          <p:nvPr>
            <p:ph type="title"/>
          </p:nvPr>
        </p:nvSpPr>
        <p:spPr>
          <a:xfrm>
            <a:off x="685800" y="1524000"/>
            <a:ext cx="7772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</a:pP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 – Harnessing Strengths → Nick Fury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8" name="Google Shape;108;g3bf91dfd55c_0_10"/>
          <p:cNvSpPr txBox="1">
            <a:spLocks noGrp="1"/>
          </p:cNvSpPr>
          <p:nvPr>
            <p:ph type="body" idx="1"/>
          </p:nvPr>
        </p:nvSpPr>
        <p:spPr>
          <a:xfrm>
            <a:off x="298725" y="2146750"/>
            <a:ext cx="62493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</a:pP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Leaders must recognize and leverage the expertise within their institutions to create meaningful change.</a:t>
            </a: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These heroes are…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talented </a:t>
            </a: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effective team builders</a:t>
            </a: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at aligning team strengths to tackle problems  </a:t>
            </a: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1400"/>
              </a:spcAft>
              <a:buSzPts val="1800"/>
              <a:buNone/>
            </a:pPr>
            <a:endParaRPr sz="3500"/>
          </a:p>
        </p:txBody>
      </p:sp>
      <p:sp>
        <p:nvSpPr>
          <p:cNvPr id="109" name="Google Shape;109;g3bf91dfd55c_0_10"/>
          <p:cNvSpPr txBox="1">
            <a:spLocks noGrp="1"/>
          </p:cNvSpPr>
          <p:nvPr>
            <p:ph type="sldNum" idx="12"/>
          </p:nvPr>
        </p:nvSpPr>
        <p:spPr>
          <a:xfrm>
            <a:off x="7851775" y="776288"/>
            <a:ext cx="5937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Google Shape;110;g3bf91dfd55c_0_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7775" y="2339238"/>
            <a:ext cx="2384950" cy="357742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g3bf91dfd55c_0_10"/>
          <p:cNvSpPr txBox="1"/>
          <p:nvPr/>
        </p:nvSpPr>
        <p:spPr>
          <a:xfrm>
            <a:off x="5770077" y="776300"/>
            <a:ext cx="2296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6665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HEROES: A MARVEL-ous Framework</a:t>
            </a:r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bf91dfd55c_0_27"/>
          <p:cNvSpPr txBox="1">
            <a:spLocks noGrp="1"/>
          </p:cNvSpPr>
          <p:nvPr>
            <p:ph type="title"/>
          </p:nvPr>
        </p:nvSpPr>
        <p:spPr>
          <a:xfrm>
            <a:off x="685800" y="1524000"/>
            <a:ext cx="7772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 – Engaging Networks → Black Panther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" name="Google Shape;117;g3bf91dfd55c_0_27"/>
          <p:cNvSpPr txBox="1">
            <a:spLocks noGrp="1"/>
          </p:cNvSpPr>
          <p:nvPr>
            <p:ph type="body" idx="1"/>
          </p:nvPr>
        </p:nvSpPr>
        <p:spPr>
          <a:xfrm>
            <a:off x="3199200" y="2374175"/>
            <a:ext cx="58623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Effective leadership requires strong networks, connecting people across disciplines and institutions for collective success.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These heroes are…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diplomatic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collaborative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form alliances </a:t>
            </a:r>
            <a:endParaRPr sz="3500"/>
          </a:p>
        </p:txBody>
      </p:sp>
      <p:sp>
        <p:nvSpPr>
          <p:cNvPr id="118" name="Google Shape;118;g3bf91dfd55c_0_27"/>
          <p:cNvSpPr txBox="1">
            <a:spLocks noGrp="1"/>
          </p:cNvSpPr>
          <p:nvPr>
            <p:ph type="sldNum" idx="12"/>
          </p:nvPr>
        </p:nvSpPr>
        <p:spPr>
          <a:xfrm>
            <a:off x="7851775" y="776288"/>
            <a:ext cx="5937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" name="Google Shape;119;g3bf91dfd55c_0_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9075" y="2450375"/>
            <a:ext cx="2324100" cy="348615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g3bf91dfd55c_0_27"/>
          <p:cNvSpPr txBox="1"/>
          <p:nvPr/>
        </p:nvSpPr>
        <p:spPr>
          <a:xfrm>
            <a:off x="5925677" y="776300"/>
            <a:ext cx="2296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6665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HEROES: A MARVEL-ous Framework</a:t>
            </a:r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bf91dfd55c_0_39"/>
          <p:cNvSpPr txBox="1">
            <a:spLocks noGrp="1"/>
          </p:cNvSpPr>
          <p:nvPr>
            <p:ph type="title"/>
          </p:nvPr>
        </p:nvSpPr>
        <p:spPr>
          <a:xfrm>
            <a:off x="685800" y="1524000"/>
            <a:ext cx="7772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 – Resilient Leadership → Captain America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6" name="Google Shape;126;g3bf91dfd55c_0_39"/>
          <p:cNvSpPr txBox="1">
            <a:spLocks noGrp="1"/>
          </p:cNvSpPr>
          <p:nvPr>
            <p:ph type="body" idx="1"/>
          </p:nvPr>
        </p:nvSpPr>
        <p:spPr>
          <a:xfrm>
            <a:off x="63375" y="2390775"/>
            <a:ext cx="58623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Leaders need team members who can remain adaptable in the face of obstacles, ensuring sustainable and ethical leadership.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These heroes are…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determined  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adapt to challenges 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encourage teamwork 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1400"/>
              </a:spcAft>
              <a:buSzPts val="1800"/>
              <a:buNone/>
            </a:pPr>
            <a:endParaRPr sz="3500"/>
          </a:p>
        </p:txBody>
      </p:sp>
      <p:sp>
        <p:nvSpPr>
          <p:cNvPr id="127" name="Google Shape;127;g3bf91dfd55c_0_39"/>
          <p:cNvSpPr txBox="1">
            <a:spLocks noGrp="1"/>
          </p:cNvSpPr>
          <p:nvPr>
            <p:ph type="sldNum" idx="12"/>
          </p:nvPr>
        </p:nvSpPr>
        <p:spPr>
          <a:xfrm>
            <a:off x="7851775" y="776288"/>
            <a:ext cx="5937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g3bf91dfd55c_0_39"/>
          <p:cNvSpPr txBox="1"/>
          <p:nvPr/>
        </p:nvSpPr>
        <p:spPr>
          <a:xfrm>
            <a:off x="5925677" y="776300"/>
            <a:ext cx="2296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6665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HEROES: A MARVEL-ous Framework</a:t>
            </a:r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Google Shape;129;g3bf91dfd55c_0_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25675" y="2390775"/>
            <a:ext cx="2296800" cy="3459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bf91dfd55c_0_47"/>
          <p:cNvSpPr txBox="1">
            <a:spLocks noGrp="1"/>
          </p:cNvSpPr>
          <p:nvPr>
            <p:ph type="title"/>
          </p:nvPr>
        </p:nvSpPr>
        <p:spPr>
          <a:xfrm>
            <a:off x="685800" y="1524000"/>
            <a:ext cx="7772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 – Optimizing Organizational Impact → Iron Man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5" name="Google Shape;135;g3bf91dfd55c_0_47"/>
          <p:cNvSpPr txBox="1">
            <a:spLocks noGrp="1"/>
          </p:cNvSpPr>
          <p:nvPr>
            <p:ph type="body" idx="1"/>
          </p:nvPr>
        </p:nvSpPr>
        <p:spPr>
          <a:xfrm>
            <a:off x="3199200" y="2374175"/>
            <a:ext cx="58623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Every team needs those who seek continuous improvement and strategic problem-solving for institutional success.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</a:pP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These heroes are…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innovative and efficient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effective at utilizing resources 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creative and open-minded 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</a:pP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1400"/>
              </a:spcAft>
              <a:buSzPts val="1800"/>
              <a:buNone/>
            </a:pPr>
            <a:endParaRPr sz="3500"/>
          </a:p>
        </p:txBody>
      </p:sp>
      <p:sp>
        <p:nvSpPr>
          <p:cNvPr id="136" name="Google Shape;136;g3bf91dfd55c_0_47"/>
          <p:cNvSpPr txBox="1">
            <a:spLocks noGrp="1"/>
          </p:cNvSpPr>
          <p:nvPr>
            <p:ph type="sldNum" idx="12"/>
          </p:nvPr>
        </p:nvSpPr>
        <p:spPr>
          <a:xfrm>
            <a:off x="7851775" y="776288"/>
            <a:ext cx="5937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g3bf91dfd55c_0_47"/>
          <p:cNvSpPr txBox="1"/>
          <p:nvPr/>
        </p:nvSpPr>
        <p:spPr>
          <a:xfrm>
            <a:off x="5925677" y="776300"/>
            <a:ext cx="2296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6665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HEROES: A MARVEL-ous Framework</a:t>
            </a:r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8" name="Google Shape;138;g3bf91dfd55c_0_47" title="image0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3151" y="2607550"/>
            <a:ext cx="2448300" cy="38254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bf91dfd55c_0_59"/>
          <p:cNvSpPr txBox="1">
            <a:spLocks noGrp="1"/>
          </p:cNvSpPr>
          <p:nvPr>
            <p:ph type="title"/>
          </p:nvPr>
        </p:nvSpPr>
        <p:spPr>
          <a:xfrm>
            <a:off x="685800" y="1524000"/>
            <a:ext cx="7772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 – Empowering Others → Black Widow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4" name="Google Shape;144;g3bf91dfd55c_0_59"/>
          <p:cNvSpPr txBox="1">
            <a:spLocks noGrp="1"/>
          </p:cNvSpPr>
          <p:nvPr>
            <p:ph type="body" idx="1"/>
          </p:nvPr>
        </p:nvSpPr>
        <p:spPr>
          <a:xfrm>
            <a:off x="63375" y="2390775"/>
            <a:ext cx="5862300" cy="4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Leadership isn’t just about personal success; it’s about empowering colleagues, students, and staff to grow into leaders themselves.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These heroes are…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positive 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support others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build trust 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</a:pP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</a:pP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1400"/>
              </a:spcAft>
              <a:buSzPts val="1800"/>
              <a:buNone/>
            </a:pPr>
            <a:endParaRPr sz="3500"/>
          </a:p>
        </p:txBody>
      </p:sp>
      <p:sp>
        <p:nvSpPr>
          <p:cNvPr id="145" name="Google Shape;145;g3bf91dfd55c_0_59"/>
          <p:cNvSpPr txBox="1">
            <a:spLocks noGrp="1"/>
          </p:cNvSpPr>
          <p:nvPr>
            <p:ph type="sldNum" idx="12"/>
          </p:nvPr>
        </p:nvSpPr>
        <p:spPr>
          <a:xfrm>
            <a:off x="7851775" y="776288"/>
            <a:ext cx="5937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g3bf91dfd55c_0_59"/>
          <p:cNvSpPr txBox="1"/>
          <p:nvPr/>
        </p:nvSpPr>
        <p:spPr>
          <a:xfrm>
            <a:off x="5925677" y="776300"/>
            <a:ext cx="2296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6665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HEROES: A MARVEL-ous Framework</a:t>
            </a:r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" name="Google Shape;147;g3bf91dfd55c_0_59" title="IMG_537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78075" y="2286000"/>
            <a:ext cx="2571099" cy="409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804</Words>
  <Application>Microsoft Office PowerPoint</Application>
  <PresentationFormat>On-screen Show (4:3)</PresentationFormat>
  <Paragraphs>140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Verdana</vt:lpstr>
      <vt:lpstr>Blank Presentation</vt:lpstr>
      <vt:lpstr>HEROES: A MARVEL-ous Framework for Systems Convening Leadership</vt:lpstr>
      <vt:lpstr>PowerPoint Presentation</vt:lpstr>
      <vt:lpstr>Systems Convening Leadership is</vt:lpstr>
      <vt:lpstr>H.E.R.O.E.S. Framework </vt:lpstr>
      <vt:lpstr> H – Harnessing Strengths → Nick Fury </vt:lpstr>
      <vt:lpstr> E – Engaging Networks → Black Panther </vt:lpstr>
      <vt:lpstr> R – Resilient Leadership → Captain America </vt:lpstr>
      <vt:lpstr> O – Optimizing Organizational Impact → Iron Man </vt:lpstr>
      <vt:lpstr> E – Empowering Others → Black Widow </vt:lpstr>
      <vt:lpstr> S – Strategic Action → Doctor Strange </vt:lpstr>
      <vt:lpstr>No Single Leader Can do it All</vt:lpstr>
      <vt:lpstr>Think About It</vt:lpstr>
      <vt:lpstr>H.E.R.O.E.S. Framework </vt:lpstr>
      <vt:lpstr>PowerPoint Presentation</vt:lpstr>
      <vt:lpstr>Download the Book or Read Online</vt:lpstr>
      <vt:lpstr>Q&amp;A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Dan Woychick</dc:creator>
  <cp:lastModifiedBy>Steven McAlister</cp:lastModifiedBy>
  <cp:revision>1</cp:revision>
  <dcterms:created xsi:type="dcterms:W3CDTF">2010-01-08T22:46:47Z</dcterms:created>
  <dcterms:modified xsi:type="dcterms:W3CDTF">2026-02-19T03:39:35Z</dcterms:modified>
</cp:coreProperties>
</file>